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607" autoAdjust="0"/>
  </p:normalViewPr>
  <p:slideViewPr>
    <p:cSldViewPr>
      <p:cViewPr varScale="1">
        <p:scale>
          <a:sx n="88" d="100"/>
          <a:sy n="88" d="100"/>
        </p:scale>
        <p:origin x="-10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FEE0B-74F9-47EE-B78A-EEC4D439D643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7041-33E5-4B3C-A26F-AD671D8AE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5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7041-33E5-4B3C-A26F-AD671D8AE2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3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273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ЭЛЛАДЫ !!!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«Беседы об искусстве. Театр древней Греции»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эстетического воспитания «Мусейон» при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изобразительных искусств имени А.С. Пушкина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1092" y="6093296"/>
            <a:ext cx="636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посвящается Георгию Владимировичу Червинскому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2684762" cy="1008112"/>
          </a:xfrm>
          <a:prstGeom prst="rect">
            <a:avLst/>
          </a:prstGeom>
        </p:spPr>
      </p:pic>
      <p:pic>
        <p:nvPicPr>
          <p:cNvPr id="1026" name="Picture 2" descr="\\MYBOOKLIVE\Data\ДОКУМЕНТЫ\2019\Projects\12_декабрь\2019_12_21__Вечер Эллады в Мусейоне\презентация\Георгий Владимирович Червински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862" y="2513999"/>
            <a:ext cx="5346291" cy="357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2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951513"/>
            <a:ext cx="1964682" cy="737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2656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7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777713"/>
            <a:ext cx="1964682" cy="737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75" y="332656"/>
            <a:ext cx="3309259" cy="4671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276872"/>
            <a:ext cx="4989781" cy="37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8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951513"/>
            <a:ext cx="1964682" cy="737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766" y="256338"/>
            <a:ext cx="5252053" cy="3939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27" y="3100324"/>
            <a:ext cx="4614259" cy="34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8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951513"/>
            <a:ext cx="1964682" cy="737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5436096" cy="4077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39" y="2724809"/>
            <a:ext cx="5089782" cy="38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8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951513"/>
            <a:ext cx="1964682" cy="737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692696"/>
            <a:ext cx="2466595" cy="4584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19" y="188640"/>
            <a:ext cx="5133393" cy="3011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19" y="3291881"/>
            <a:ext cx="5197017" cy="33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8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960506"/>
            <a:ext cx="1964682" cy="737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5088565" cy="38164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564904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42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951513"/>
            <a:ext cx="1964682" cy="737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895" y="188640"/>
            <a:ext cx="5060032" cy="3795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708920"/>
            <a:ext cx="5100059" cy="38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42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949280"/>
            <a:ext cx="1964682" cy="737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1" y="435697"/>
            <a:ext cx="3898041" cy="49375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435696"/>
            <a:ext cx="3977986" cy="49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42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949280"/>
            <a:ext cx="1964682" cy="737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373216"/>
            <a:ext cx="636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посвящается Георгию Владимировичу Червинскому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\\MYBOOKLIVE\Data\ДОКУМЕНТЫ\2019\Projects\12_декабрь\2019_12_21__Вечер Эллады в Мусейоне\презентация\Георгий Владимирович Червински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853" y="476672"/>
            <a:ext cx="6840760" cy="45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3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68" y="2996952"/>
            <a:ext cx="4752528" cy="3564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5931634"/>
            <a:ext cx="1964682" cy="737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60648"/>
            <a:ext cx="480053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3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931634"/>
            <a:ext cx="1964682" cy="737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9424"/>
            <a:ext cx="4992555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573" y="2222376"/>
            <a:ext cx="4796003" cy="35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88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5931634"/>
            <a:ext cx="1964682" cy="737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50" y="2924944"/>
            <a:ext cx="4972801" cy="37296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60648"/>
            <a:ext cx="5010032" cy="37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0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951074"/>
            <a:ext cx="1964682" cy="737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16632"/>
            <a:ext cx="5952662" cy="4464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7" y="2551593"/>
            <a:ext cx="5412093" cy="40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0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5931634"/>
            <a:ext cx="1964682" cy="737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53934"/>
            <a:ext cx="5400600" cy="4050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413" y="116632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0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931634"/>
            <a:ext cx="1964682" cy="737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5532107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367" y="2951294"/>
            <a:ext cx="4936145" cy="37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0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852749"/>
            <a:ext cx="5115320" cy="3836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527" y="5951513"/>
            <a:ext cx="1964682" cy="737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654" y="188640"/>
            <a:ext cx="49925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0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951513"/>
            <a:ext cx="1964682" cy="737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5444075" cy="408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241" y="2936203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26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39</Words>
  <Application>Microsoft Office PowerPoint</Application>
  <PresentationFormat>Экран (4:3)</PresentationFormat>
  <Paragraphs>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6</cp:revision>
  <dcterms:created xsi:type="dcterms:W3CDTF">2019-12-18T13:27:47Z</dcterms:created>
  <dcterms:modified xsi:type="dcterms:W3CDTF">2019-12-18T14:39:40Z</dcterms:modified>
</cp:coreProperties>
</file>